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76" d="100"/>
          <a:sy n="76" d="100"/>
        </p:scale>
        <p:origin x="26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5C243-71B9-C67B-46B7-6665E9BE1C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242AAA-1CBB-F68F-9E60-0E207FE4BC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B53D6-7498-0452-7B1C-6B29598E7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E0239-919D-0BDF-69DD-7F6437570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1E2CBD-FEC7-D4EB-DAF8-412F3E07A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914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6ECB0-3FA1-4889-27C0-856FD094A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0DB043-2403-4204-4D5A-45257F20D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E1CCE-3E05-4951-9A8D-CD938CFD8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FB062-E742-9FDD-7A5F-A0A14E88C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8982A-BA49-50E7-3AF6-2D6877F45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08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DC2C1E-C25F-31A6-D99A-49DE9B208C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16892-A048-963B-FD46-93A9699E58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4A3BD-6DC9-E51A-6F89-E9FF53F2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2B6EF-8C37-CD52-5464-335BC03A0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F3C9A-37EE-080D-9634-39E94E095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31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49FD-2691-8A7C-4283-AC4E69FE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4EB9D-2DAE-9E91-41ED-736A1CAED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E24C-00E6-89D2-7AF5-1A693BA07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969F6-D359-FD60-14B0-80E0D8B3F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16CA7-8093-609B-602F-4F917E592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20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388C1-7B10-D2B4-96D8-6C7EADE5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A68B0-AEB4-6F2F-A323-7CC2B04F2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A9E42-3D73-7465-3DD8-85AF6AA16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5C792-EC12-70E7-DCBD-D61E1C652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DCE57-C601-AE60-02B0-6244639F0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62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F25A7-AF19-73E9-AADE-D71B03E23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05EF-BBD2-1B65-8D79-EB2D8173DB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13A69-DE18-C386-34B8-25ECE6F0DF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EE5930-020A-0C22-8603-C5F482046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FB6BB2-09CA-50F9-49DC-44DD93B78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A4E701-CB95-CC11-8BE0-F289075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61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321E8-62F3-7853-0002-BAE68D2CB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5B56F-4E34-2E26-571E-B0C6B3218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F57943-8FAF-FC9F-BF1E-55AD8AA905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F7A594-C744-06C0-632C-E20961681C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9BF7F0-E015-5D17-0F7A-B6761C280C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887D50-87FC-6E75-CD12-0F83779A0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7F708-B76A-C00E-6DB3-4DF0E9D81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F930D4-D490-77EA-B244-4E4A25393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133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3ED42-FA2E-D58D-0E89-3464ADE91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454968-E9A2-1379-7667-3AC68DD72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04D85B-DBF8-1997-3E59-DD14E68ED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ABDBFD-8CA7-A371-AA24-25E581203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54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D485D6-E9ED-4CE2-D878-BE539ABFC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7634F0-CB10-2A69-BC6E-B813B516E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AF90F-4EEE-2C03-DA27-3E7303ABF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300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A2B8F-7D36-C626-3E6C-5CFC4221D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BFF49-F5F4-78DB-5896-62E021117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0E2260-B133-5037-873E-D5D8653EDC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83A107-BB9E-8D28-2C6B-F7D395E39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30605-27D3-E474-63A8-ADA51E49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133CD4-40B2-85FA-D2FC-E785937EC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090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2B01E-7FD8-C023-886B-84D865942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ABAF5E-8542-D82F-1B02-A703287086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E69348-BA6C-C4C9-DC3E-6F9521542A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DDA594-86E7-0D7B-3991-0FF57638D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A43506-8212-CF46-89A7-0C49D04C6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1D908-76CE-29BD-5FC4-A649B7406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24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FFF383-A961-E240-3F63-E34EA0692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8031D7-888F-DB0B-13BB-76EB06CA0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40611-6C69-F262-5947-BEC0E86904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E31A2C-D5EB-4C79-BA7D-A507884B8FD9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B6627-1005-0D38-D149-645153FE4B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1A5B1-C184-1EA7-44D5-649F25D97A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0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80EFA-556F-DE85-0253-E9CE46D684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Urban Rabies ABM- Draft Figures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547E02-9668-8FF7-C118-DC72AC015D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415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5FD73-B642-576A-C4E2-7E41B6D3C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Recolonization probability was approximately equal across seroprevalence values</a:t>
            </a:r>
          </a:p>
        </p:txBody>
      </p:sp>
      <p:pic>
        <p:nvPicPr>
          <p:cNvPr id="4" name="Picture 3" descr="A graph showing a number of rectangular objects&#10;&#10;Description automatically generated with medium confidence">
            <a:extLst>
              <a:ext uri="{FF2B5EF4-FFF2-40B4-BE49-F238E27FC236}">
                <a16:creationId xmlns:a16="http://schemas.microsoft.com/office/drawing/2014/main" id="{3E8771A5-269B-6707-C024-ACF32366E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078" y="1690688"/>
            <a:ext cx="7674179" cy="511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050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D3E5217-2E60-0530-6554-F20ADC998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This is possibly a simulation artifact: high seroprevalence landscapes reached elimination faster, leaving more time for reinfections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3957FD6-6655-4D97-F4D5-5C665A6C87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077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4A6CF-4E47-778D-3EEF-51EC34E50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Reinfections may last slightly longer if they occur after juvenile dispersal</a:t>
            </a:r>
          </a:p>
        </p:txBody>
      </p:sp>
      <p:pic>
        <p:nvPicPr>
          <p:cNvPr id="5" name="Picture 4" descr="A graph of different numbers&#10;&#10;Description automatically generated with medium confidence">
            <a:extLst>
              <a:ext uri="{FF2B5EF4-FFF2-40B4-BE49-F238E27FC236}">
                <a16:creationId xmlns:a16="http://schemas.microsoft.com/office/drawing/2014/main" id="{3402E86B-027B-A16C-744C-35AE4840A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174" y="1667564"/>
            <a:ext cx="7785652" cy="519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949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number of particles&#10;&#10;Description automatically generated">
            <a:extLst>
              <a:ext uri="{FF2B5EF4-FFF2-40B4-BE49-F238E27FC236}">
                <a16:creationId xmlns:a16="http://schemas.microsoft.com/office/drawing/2014/main" id="{555EE2FD-EFA5-E8BF-80D3-FE5338A89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981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6C065-CDAA-A063-EDAB-DEF06D453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F9E12-59E3-475F-1C95-91F33C2CB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Can rabies be eliminated from urban landscapes at seroprevalence rates less than 60%?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management/ecological factors influence probability of rabies elimination and re-invasion?</a:t>
            </a:r>
          </a:p>
        </p:txBody>
      </p:sp>
    </p:spTree>
    <p:extLst>
      <p:ext uri="{BB962C8B-B14F-4D97-AF65-F5344CB8AC3E}">
        <p14:creationId xmlns:p14="http://schemas.microsoft.com/office/powerpoint/2010/main" val="4147301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FE57B-E38A-463B-4FF4-38FCD3649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found the problem!</a:t>
            </a:r>
          </a:p>
        </p:txBody>
      </p:sp>
      <p:pic>
        <p:nvPicPr>
          <p:cNvPr id="3" name="Picture 2" descr="A graph of a curve&#10;&#10;Description automatically generated with medium confidence">
            <a:extLst>
              <a:ext uri="{FF2B5EF4-FFF2-40B4-BE49-F238E27FC236}">
                <a16:creationId xmlns:a16="http://schemas.microsoft.com/office/drawing/2014/main" id="{25178C1B-757D-F339-E3E5-A0B9F3383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465" y="1682196"/>
            <a:ext cx="6901070" cy="517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201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01213-2621-1FE3-7807-723A3450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…And (mostly) fixed it</a:t>
            </a:r>
          </a:p>
        </p:txBody>
      </p:sp>
      <p:pic>
        <p:nvPicPr>
          <p:cNvPr id="4" name="Picture 3" descr="A graph showing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EF513A85-A28D-099E-B976-8B8591A866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211" y="1332948"/>
            <a:ext cx="8287578" cy="552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16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7987DFC-8466-CA76-639A-09E1FCC6E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 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C97CB6-ADC0-C531-442C-C5385D7F6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412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showing different colored lines&#10;&#10;Description automatically generated">
            <a:extLst>
              <a:ext uri="{FF2B5EF4-FFF2-40B4-BE49-F238E27FC236}">
                <a16:creationId xmlns:a16="http://schemas.microsoft.com/office/drawing/2014/main" id="{0C81BA88-0105-359D-E5BB-FBD84A9E18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2088" y="717783"/>
            <a:ext cx="7229912" cy="54224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45305E-E6A7-8A7E-6469-44378C0E8B79}"/>
              </a:ext>
            </a:extLst>
          </p:cNvPr>
          <p:cNvSpPr txBox="1"/>
          <p:nvPr/>
        </p:nvSpPr>
        <p:spPr>
          <a:xfrm>
            <a:off x="742426" y="1765882"/>
            <a:ext cx="421966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When seroprevalence is at 40% or above, rabies is eliminated at least 95% of the time within the simulation period</a:t>
            </a:r>
          </a:p>
          <a:p>
            <a:endParaRPr lang="en-US" sz="2800" dirty="0"/>
          </a:p>
          <a:p>
            <a:r>
              <a:rPr lang="en-US" sz="2800" dirty="0"/>
              <a:t>In this seroprevalence range, elimination typically occurs in 3-7 years</a:t>
            </a:r>
          </a:p>
        </p:txBody>
      </p:sp>
    </p:spTree>
    <p:extLst>
      <p:ext uri="{BB962C8B-B14F-4D97-AF65-F5344CB8AC3E}">
        <p14:creationId xmlns:p14="http://schemas.microsoft.com/office/powerpoint/2010/main" val="2005673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EC25D-F9A2-7CDE-7652-DA5884015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seroprevalence values = fewer cases</a:t>
            </a:r>
          </a:p>
        </p:txBody>
      </p:sp>
      <p:pic>
        <p:nvPicPr>
          <p:cNvPr id="8" name="Picture 7" descr="A graph of a bar graph&#10;&#10;Description automatically generated">
            <a:extLst>
              <a:ext uri="{FF2B5EF4-FFF2-40B4-BE49-F238E27FC236}">
                <a16:creationId xmlns:a16="http://schemas.microsoft.com/office/drawing/2014/main" id="{F4F90165-AD47-525B-9D07-02E12A56A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022" y="1700694"/>
            <a:ext cx="7735957" cy="515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271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showing the number of sepropreneous&#10;&#10;Description automatically generated with medium confidence">
            <a:extLst>
              <a:ext uri="{FF2B5EF4-FFF2-40B4-BE49-F238E27FC236}">
                <a16:creationId xmlns:a16="http://schemas.microsoft.com/office/drawing/2014/main" id="{FED88A29-CA43-A5B2-CDD0-094BB882E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955" y="573985"/>
            <a:ext cx="8565045" cy="57100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C2E3F4-7677-69F7-3090-237C36BAA7B2}"/>
              </a:ext>
            </a:extLst>
          </p:cNvPr>
          <p:cNvSpPr txBox="1"/>
          <p:nvPr/>
        </p:nvSpPr>
        <p:spPr>
          <a:xfrm>
            <a:off x="180364" y="2951946"/>
            <a:ext cx="32675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… And fewer weekly cases</a:t>
            </a:r>
          </a:p>
        </p:txBody>
      </p:sp>
    </p:spTree>
    <p:extLst>
      <p:ext uri="{BB962C8B-B14F-4D97-AF65-F5344CB8AC3E}">
        <p14:creationId xmlns:p14="http://schemas.microsoft.com/office/powerpoint/2010/main" val="1597305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a number of weeks&#10;&#10;Description automatically generated with medium confidence">
            <a:extLst>
              <a:ext uri="{FF2B5EF4-FFF2-40B4-BE49-F238E27FC236}">
                <a16:creationId xmlns:a16="http://schemas.microsoft.com/office/drawing/2014/main" id="{105AB983-B47B-977C-D5F1-B78AB91B0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406" y="836802"/>
            <a:ext cx="7776594" cy="51843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07D161-8897-C157-5C55-9D2746B922EC}"/>
              </a:ext>
            </a:extLst>
          </p:cNvPr>
          <p:cNvSpPr txBox="1"/>
          <p:nvPr/>
        </p:nvSpPr>
        <p:spPr>
          <a:xfrm>
            <a:off x="276836" y="3167390"/>
            <a:ext cx="39218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… And lower prevalence</a:t>
            </a:r>
          </a:p>
        </p:txBody>
      </p:sp>
    </p:spTree>
    <p:extLst>
      <p:ext uri="{BB962C8B-B14F-4D97-AF65-F5344CB8AC3E}">
        <p14:creationId xmlns:p14="http://schemas.microsoft.com/office/powerpoint/2010/main" val="2317570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134</Words>
  <Application>Microsoft Office PowerPoint</Application>
  <PresentationFormat>Widescreen</PresentationFormat>
  <Paragraphs>17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Urban Rabies ABM- Draft Figures</vt:lpstr>
      <vt:lpstr>Questions</vt:lpstr>
      <vt:lpstr>I found the problem!</vt:lpstr>
      <vt:lpstr>…And (mostly) fixed it</vt:lpstr>
      <vt:lpstr>Prelim results</vt:lpstr>
      <vt:lpstr>PowerPoint Presentation</vt:lpstr>
      <vt:lpstr>Higher seroprevalence values = fewer cases</vt:lpstr>
      <vt:lpstr>PowerPoint Presentation</vt:lpstr>
      <vt:lpstr>PowerPoint Presentation</vt:lpstr>
      <vt:lpstr>Recolonization probability was approximately equal across seroprevalence values</vt:lpstr>
      <vt:lpstr>This is possibly a simulation artifact: high seroprevalence landscapes reached elimination faster, leaving more time for reinfections</vt:lpstr>
      <vt:lpstr>Reinfections may last slightly longer if they occur after juvenile dispersal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 Rabies ABM- Draft Figures</dc:title>
  <dc:creator>Emily Beasley (she/her)</dc:creator>
  <cp:lastModifiedBy>Emily Beasley</cp:lastModifiedBy>
  <cp:revision>8</cp:revision>
  <dcterms:created xsi:type="dcterms:W3CDTF">2024-03-18T18:38:04Z</dcterms:created>
  <dcterms:modified xsi:type="dcterms:W3CDTF">2024-08-05T19:31:25Z</dcterms:modified>
</cp:coreProperties>
</file>

<file path=docProps/thumbnail.jpeg>
</file>